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97" r:id="rId3"/>
    <p:sldId id="296" r:id="rId4"/>
    <p:sldId id="274" r:id="rId5"/>
    <p:sldId id="275" r:id="rId6"/>
    <p:sldId id="276" r:id="rId7"/>
    <p:sldId id="280" r:id="rId8"/>
    <p:sldId id="281" r:id="rId9"/>
    <p:sldId id="278" r:id="rId10"/>
    <p:sldId id="287" r:id="rId11"/>
    <p:sldId id="290" r:id="rId12"/>
    <p:sldId id="288" r:id="rId13"/>
    <p:sldId id="289" r:id="rId14"/>
    <p:sldId id="291" r:id="rId15"/>
    <p:sldId id="292" r:id="rId16"/>
    <p:sldId id="293" r:id="rId17"/>
    <p:sldId id="294" r:id="rId18"/>
    <p:sldId id="29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4" y="0"/>
            <a:ext cx="11625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52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5" y="0"/>
            <a:ext cx="11572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19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72" y="171642"/>
            <a:ext cx="11362239" cy="668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56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9" y="0"/>
            <a:ext cx="11586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18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67" y="109267"/>
            <a:ext cx="1160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94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" y="0"/>
            <a:ext cx="11611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34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4" y="0"/>
            <a:ext cx="11595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09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4" y="0"/>
            <a:ext cx="11642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07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188487"/>
            <a:ext cx="11198976" cy="66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89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01" y="0"/>
            <a:ext cx="11633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0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55" y="284574"/>
            <a:ext cx="10883158" cy="640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43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53" y="138023"/>
            <a:ext cx="11549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6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6" y="1716656"/>
            <a:ext cx="11624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4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24" y="69011"/>
            <a:ext cx="11530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59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" y="0"/>
            <a:ext cx="11611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8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72" y="80363"/>
            <a:ext cx="11353286" cy="669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13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1" y="0"/>
            <a:ext cx="11602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19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0" y="159063"/>
            <a:ext cx="11252763" cy="663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83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3187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62</cp:revision>
  <dcterms:created xsi:type="dcterms:W3CDTF">2021-02-11T11:20:39Z</dcterms:created>
  <dcterms:modified xsi:type="dcterms:W3CDTF">2021-05-20T14:21:16Z</dcterms:modified>
</cp:coreProperties>
</file>